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59" r:id="rId6"/>
    <p:sldId id="262" r:id="rId7"/>
    <p:sldId id="263" r:id="rId8"/>
    <p:sldId id="260"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907" autoAdjust="0"/>
  </p:normalViewPr>
  <p:slideViewPr>
    <p:cSldViewPr>
      <p:cViewPr varScale="1">
        <p:scale>
          <a:sx n="70" d="100"/>
          <a:sy n="70" d="100"/>
        </p:scale>
        <p:origin x="-137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DA3B5042-69C8-4E7E-B124-86046E300720}" type="datetimeFigureOut">
              <a:rPr lang="en-US" smtClean="0"/>
              <a:t>6/11/2017</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96731B6E-DE48-41FD-B6DA-EF2141AF906A}"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DA3B5042-69C8-4E7E-B124-86046E300720}" type="datetimeFigureOut">
              <a:rPr lang="en-US" smtClean="0"/>
              <a:t>6/11/2017</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96731B6E-DE48-41FD-B6DA-EF2141AF906A}"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DA3B5042-69C8-4E7E-B124-86046E300720}" type="datetimeFigureOut">
              <a:rPr lang="en-US" smtClean="0"/>
              <a:t>6/11/2017</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96731B6E-DE48-41FD-B6DA-EF2141AF906A}"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DA3B5042-69C8-4E7E-B124-86046E300720}" type="datetimeFigureOut">
              <a:rPr lang="en-US" smtClean="0"/>
              <a:t>6/11/2017</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96731B6E-DE48-41FD-B6DA-EF2141AF906A}"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DA3B5042-69C8-4E7E-B124-86046E300720}" type="datetimeFigureOut">
              <a:rPr lang="en-US" smtClean="0"/>
              <a:t>6/11/2017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96731B6E-DE48-41FD-B6DA-EF2141AF906A}"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DA3B5042-69C8-4E7E-B124-86046E300720}" type="datetimeFigureOut">
              <a:rPr lang="en-US" smtClean="0"/>
              <a:t>6/11/2017</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731B6E-DE48-41FD-B6DA-EF2141AF906A}"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A3B5042-69C8-4E7E-B124-86046E300720}" type="datetimeFigureOut">
              <a:rPr lang="en-US" smtClean="0"/>
              <a:t>6/11/2017</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731B6E-DE48-41FD-B6DA-EF2141AF906A}"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DA3B5042-69C8-4E7E-B124-86046E300720}" type="datetimeFigureOut">
              <a:rPr lang="en-US" smtClean="0"/>
              <a:t>6/11/2017</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731B6E-DE48-41FD-B6DA-EF2141AF906A}"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DA3B5042-69C8-4E7E-B124-86046E300720}" type="datetimeFigureOut">
              <a:rPr lang="en-US" smtClean="0"/>
              <a:t>6/11/2017</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96731B6E-DE48-41FD-B6DA-EF2141AF906A}"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A3B5042-69C8-4E7E-B124-86046E300720}" type="datetimeFigureOut">
              <a:rPr lang="en-US" smtClean="0"/>
              <a:t>6/11/2017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731B6E-DE48-41FD-B6DA-EF2141AF906A}"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A3B5042-69C8-4E7E-B124-86046E300720}" type="datetimeFigureOut">
              <a:rPr lang="en-US" smtClean="0"/>
              <a:t>6/11/2017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731B6E-DE48-41FD-B6DA-EF2141AF906A}"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DA3B5042-69C8-4E7E-B124-86046E300720}" type="datetimeFigureOut">
              <a:rPr lang="en-US" smtClean="0"/>
              <a:t>6/11/2017</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6731B6E-DE48-41FD-B6DA-EF2141AF906A}"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hi.wikipedia.org/wiki/%E0%A5%A7%E0%A5%AF%E0%A5%A6%E0%A5%AA" TargetMode="External"/><Relationship Id="rId7" Type="http://schemas.openxmlformats.org/officeDocument/2006/relationships/hyperlink" Target="https://hi.wikipedia.org/wiki/%E0%A4%9D%E0%A4%BE%E0%A4%81%E0%A4%B8%E0%A5%80_%E0%A4%95%E0%A5%80_%E0%A4%B0%E0%A4%BE%E0%A4%A8%E0%A5%80" TargetMode="External"/><Relationship Id="rId2" Type="http://schemas.openxmlformats.org/officeDocument/2006/relationships/hyperlink" Target="https://hi.wikipedia.org/wiki/%E0%A5%A7%E0%A5%AC_%E0%A4%85%E0%A4%97%E0%A4%B8%E0%A5%8D%E0%A4%A4" TargetMode="External"/><Relationship Id="rId1" Type="http://schemas.openxmlformats.org/officeDocument/2006/relationships/slideLayout" Target="../slideLayouts/slideLayout7.xml"/><Relationship Id="rId6" Type="http://schemas.openxmlformats.org/officeDocument/2006/relationships/hyperlink" Target="https://hi.wikipedia.org/wiki/%E0%A4%B9%E0%A4%BF%E0%A4%A8%E0%A5%8D%E0%A4%A6%E0%A5%80" TargetMode="External"/><Relationship Id="rId5" Type="http://schemas.openxmlformats.org/officeDocument/2006/relationships/hyperlink" Target="https://hi.wikipedia.org/wiki/%E0%A5%A7%E0%A5%AF%E0%A5%AA%E0%A5%AE" TargetMode="External"/><Relationship Id="rId4" Type="http://schemas.openxmlformats.org/officeDocument/2006/relationships/hyperlink" Target="https://hi.wikipedia.org/wiki/%E0%A5%A7%E0%A5%AB_%E0%A4%AB%E0%A4%B0%E0%A4%B5%E0%A4%B0%E0%A5%8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hi.wikipedia.org/wiki/%E0%A5%A8%E0%A5%A6%E0%A5%A6%E0%A5%AC" TargetMode="External"/><Relationship Id="rId2" Type="http://schemas.openxmlformats.org/officeDocument/2006/relationships/hyperlink" Target="https://hi.wikipedia.org/wiki/%E0%A5%A8%E0%A5%AE_%E0%A4%85%E0%A4%AA%E0%A5%8D%E0%A4%B0%E0%A5%88%E0%A4%B2" TargetMode="External"/><Relationship Id="rId1" Type="http://schemas.openxmlformats.org/officeDocument/2006/relationships/slideLayout" Target="../slideLayouts/slideLayout7.xml"/><Relationship Id="rId5" Type="http://schemas.openxmlformats.org/officeDocument/2006/relationships/hyperlink" Target="https://hi.wikipedia.org/wiki/%E0%A5%A7%E0%A5%AF%E0%A5%AD%E0%A5%AC" TargetMode="External"/><Relationship Id="rId4" Type="http://schemas.openxmlformats.org/officeDocument/2006/relationships/hyperlink" Target="https://hi.wikipedia.org/wiki/%E0%A5%AC_%E0%A4%85%E0%A4%97%E0%A4%B8%E0%A5%8D%E0%A4%A4"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712968"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63334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258569"/>
            <a:ext cx="8784976" cy="5262979"/>
          </a:xfrm>
          <a:prstGeom prst="rect">
            <a:avLst/>
          </a:prstGeom>
        </p:spPr>
        <p:txBody>
          <a:bodyPr wrap="square">
            <a:spAutoFit/>
          </a:bodyPr>
          <a:lstStyle/>
          <a:p>
            <a:r>
              <a:rPr lang="hi-IN" sz="2800" dirty="0" smtClean="0"/>
              <a:t>जन्म:	१६ अगस्त १९०४</a:t>
            </a:r>
          </a:p>
          <a:p>
            <a:r>
              <a:rPr lang="hi-IN" sz="2800" dirty="0" smtClean="0"/>
              <a:t>निहालपुर इलाहाबाद भारत</a:t>
            </a:r>
          </a:p>
          <a:p>
            <a:r>
              <a:rPr lang="hi-IN" sz="2800" dirty="0" smtClean="0"/>
              <a:t>मृत्यु:	१५ फरवरी १९४८</a:t>
            </a:r>
          </a:p>
          <a:p>
            <a:r>
              <a:rPr lang="hi-IN" sz="2800" dirty="0" smtClean="0"/>
              <a:t>जबलपुर भारत</a:t>
            </a:r>
          </a:p>
          <a:p>
            <a:r>
              <a:rPr lang="hi-IN" sz="2800" dirty="0" smtClean="0"/>
              <a:t>कार्यक्षेत्र:</a:t>
            </a:r>
            <a:r>
              <a:rPr lang="en-IN" sz="2800" dirty="0" smtClean="0"/>
              <a:t> </a:t>
            </a:r>
            <a:r>
              <a:rPr lang="hi-IN" sz="2800" dirty="0" smtClean="0"/>
              <a:t>लेखक</a:t>
            </a:r>
          </a:p>
          <a:p>
            <a:r>
              <a:rPr lang="hi-IN" sz="2800" dirty="0" smtClean="0"/>
              <a:t>राष्ट्रीयता</a:t>
            </a:r>
            <a:r>
              <a:rPr lang="en-IN" sz="2800" dirty="0" smtClean="0"/>
              <a:t>: </a:t>
            </a:r>
            <a:r>
              <a:rPr lang="hi-IN" sz="2800" dirty="0" smtClean="0"/>
              <a:t>भारतीय</a:t>
            </a:r>
          </a:p>
          <a:p>
            <a:r>
              <a:rPr lang="hi-IN" sz="2800" dirty="0" smtClean="0"/>
              <a:t>भाषा:	हिन्दी</a:t>
            </a:r>
          </a:p>
          <a:p>
            <a:r>
              <a:rPr lang="hi-IN" sz="2800" dirty="0" smtClean="0"/>
              <a:t>काल:	आधुनिक काल</a:t>
            </a:r>
          </a:p>
          <a:p>
            <a:r>
              <a:rPr lang="hi-IN" sz="2800" dirty="0" smtClean="0"/>
              <a:t>विधा:	गद्य और पद्य</a:t>
            </a:r>
          </a:p>
          <a:p>
            <a:r>
              <a:rPr lang="hi-IN" sz="2800" dirty="0" smtClean="0"/>
              <a:t>विषय:	कविता और कहानियाँ</a:t>
            </a:r>
          </a:p>
          <a:p>
            <a:r>
              <a:rPr lang="en-IN" sz="2800" dirty="0" smtClean="0"/>
              <a:t>          </a:t>
            </a:r>
            <a:r>
              <a:rPr lang="hi-IN" sz="2800" smtClean="0"/>
              <a:t>साहित्यिक</a:t>
            </a:r>
            <a:endParaRPr lang="hi-IN" sz="2800" dirty="0" smtClean="0"/>
          </a:p>
          <a:p>
            <a:r>
              <a:rPr lang="hi-IN" sz="2800" dirty="0" smtClean="0"/>
              <a:t>आन्दोलन:भारतीय स्वाधीनता आंदोलन</a:t>
            </a:r>
            <a:r>
              <a:rPr lang="en-IN" sz="2800" dirty="0" smtClean="0"/>
              <a:t>  </a:t>
            </a:r>
            <a:r>
              <a:rPr lang="hi-IN" sz="2800" dirty="0" smtClean="0"/>
              <a:t>से प्रेरित देशप्रेम</a:t>
            </a:r>
            <a:endParaRPr lang="en-US" sz="2800" dirty="0"/>
          </a:p>
        </p:txBody>
      </p:sp>
      <p:sp>
        <p:nvSpPr>
          <p:cNvPr id="3" name="Rectangle 2"/>
          <p:cNvSpPr/>
          <p:nvPr/>
        </p:nvSpPr>
        <p:spPr>
          <a:xfrm>
            <a:off x="179512" y="332656"/>
            <a:ext cx="8784976" cy="1015663"/>
          </a:xfrm>
          <a:prstGeom prst="rect">
            <a:avLst/>
          </a:prstGeom>
        </p:spPr>
        <p:txBody>
          <a:bodyPr wrap="square">
            <a:spAutoFit/>
          </a:bodyPr>
          <a:lstStyle/>
          <a:p>
            <a:pPr algn="ctr"/>
            <a:r>
              <a:rPr lang="hi-IN" sz="6000" u="sng" dirty="0" smtClean="0">
                <a:effectLst>
                  <a:outerShdw blurRad="38100" dist="38100" dir="2700000" algn="tl">
                    <a:srgbClr val="000000">
                      <a:alpha val="43137"/>
                    </a:srgbClr>
                  </a:outerShdw>
                </a:effectLst>
              </a:rPr>
              <a:t>जीवन परिचय</a:t>
            </a:r>
            <a:endParaRPr lang="en-US" sz="6000" u="sng" dirty="0">
              <a:effectLst>
                <a:outerShdw blurRad="38100" dist="38100" dir="2700000" algn="tl">
                  <a:srgbClr val="000000">
                    <a:alpha val="43137"/>
                  </a:srgbClr>
                </a:outerShdw>
              </a:effectLst>
            </a:endParaRPr>
          </a:p>
        </p:txBody>
      </p:sp>
      <p:pic>
        <p:nvPicPr>
          <p:cNvPr id="5122" name="Picture 2" descr="C:\Users\Preeti Singh\Desktop\sc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258568"/>
            <a:ext cx="4608512" cy="4546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91611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632" y="1052736"/>
            <a:ext cx="9124367" cy="5509200"/>
          </a:xfrm>
          <a:prstGeom prst="rect">
            <a:avLst/>
          </a:prstGeom>
        </p:spPr>
        <p:txBody>
          <a:bodyPr wrap="square">
            <a:spAutoFit/>
          </a:bodyPr>
          <a:lstStyle/>
          <a:p>
            <a:pPr algn="just"/>
            <a:r>
              <a:rPr lang="hi-IN" sz="3200" b="1" dirty="0"/>
              <a:t>सुभद्रा कुमारी चौहान</a:t>
            </a:r>
            <a:r>
              <a:rPr lang="hi-IN" sz="3200" dirty="0"/>
              <a:t> (</a:t>
            </a:r>
            <a:r>
              <a:rPr lang="hi-IN" sz="3200" dirty="0">
                <a:hlinkClick r:id="rId2" tooltip="१६ अगस्त"/>
              </a:rPr>
              <a:t>१६ अगस्त</a:t>
            </a:r>
            <a:r>
              <a:rPr lang="hi-IN" sz="3200" dirty="0"/>
              <a:t> </a:t>
            </a:r>
            <a:r>
              <a:rPr lang="hi-IN" sz="3200" dirty="0">
                <a:hlinkClick r:id="rId3" tooltip="१९०४"/>
              </a:rPr>
              <a:t>१९०४-</a:t>
            </a:r>
            <a:r>
              <a:rPr lang="hi-IN" sz="3200" dirty="0">
                <a:hlinkClick r:id="rId4" tooltip="१५ फरवरी"/>
              </a:rPr>
              <a:t>१५ फरवरी</a:t>
            </a:r>
            <a:r>
              <a:rPr lang="hi-IN" sz="3200" dirty="0"/>
              <a:t> </a:t>
            </a:r>
            <a:r>
              <a:rPr lang="hi-IN" sz="3200" dirty="0">
                <a:hlinkClick r:id="rId5" tooltip="१९४८"/>
              </a:rPr>
              <a:t>१९४८</a:t>
            </a:r>
            <a:r>
              <a:rPr lang="hi-IN" sz="3200" dirty="0"/>
              <a:t>) </a:t>
            </a:r>
            <a:r>
              <a:rPr lang="hi-IN" sz="3200" dirty="0">
                <a:hlinkClick r:id="rId6" tooltip="हिन्दी"/>
              </a:rPr>
              <a:t>हिन्दी</a:t>
            </a:r>
            <a:r>
              <a:rPr lang="hi-IN" sz="3200" dirty="0"/>
              <a:t> की सुप्रसिद्ध कवयित्री और लेखिका थीं। उनके दो कविता संग्रह तथा तीन कथा संग्रह प्रकाशित हुए पर उनकी प्रसिद्धि </a:t>
            </a:r>
            <a:r>
              <a:rPr lang="hi-IN" sz="3200" dirty="0">
                <a:hlinkClick r:id="rId7" tooltip="झाँसी की रानी"/>
              </a:rPr>
              <a:t>झाँसी की रानी</a:t>
            </a:r>
            <a:r>
              <a:rPr lang="hi-IN" sz="3200" dirty="0"/>
              <a:t> कविता के कारण है। ये राष्ट्रीय चेतना की एक सजग कवयित्री रही हैं, किन्तु इन्होंने स्वाधीनता संग्राम में अनेक बार जेल यातनाएँ सहने के पश्चात अपनी अनुभूतियों को कहानी में भी व्यक्त किया। वातावरण चित्रण-प्रधान शैली की भाषा सरल तथा काव्यात्मक है, इस कारण इनकी रचना की सादगी हृदयग्राही है।</a:t>
            </a:r>
            <a:endParaRPr lang="en-US" sz="3200" dirty="0"/>
          </a:p>
        </p:txBody>
      </p:sp>
      <p:sp>
        <p:nvSpPr>
          <p:cNvPr id="3" name="Rectangle 2"/>
          <p:cNvSpPr/>
          <p:nvPr/>
        </p:nvSpPr>
        <p:spPr>
          <a:xfrm>
            <a:off x="107504" y="332656"/>
            <a:ext cx="9036495" cy="769441"/>
          </a:xfrm>
          <a:prstGeom prst="rect">
            <a:avLst/>
          </a:prstGeom>
        </p:spPr>
        <p:txBody>
          <a:bodyPr wrap="square">
            <a:spAutoFit/>
          </a:bodyPr>
          <a:lstStyle/>
          <a:p>
            <a:pPr algn="ctr"/>
            <a:r>
              <a:rPr lang="hi-IN" sz="4400" u="sng" dirty="0" smtClean="0">
                <a:effectLst>
                  <a:outerShdw blurRad="38100" dist="38100" dir="2700000" algn="tl">
                    <a:srgbClr val="000000">
                      <a:alpha val="43137"/>
                    </a:srgbClr>
                  </a:outerShdw>
                </a:effectLst>
              </a:rPr>
              <a:t>सुभद्राकुमारी चौहान के बारे में</a:t>
            </a:r>
            <a:endParaRPr lang="en-US" sz="4400"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6516684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6632"/>
            <a:ext cx="9144000" cy="6247864"/>
          </a:xfrm>
          <a:prstGeom prst="rect">
            <a:avLst/>
          </a:prstGeom>
        </p:spPr>
        <p:txBody>
          <a:bodyPr wrap="square">
            <a:spAutoFit/>
          </a:bodyPr>
          <a:lstStyle/>
          <a:p>
            <a:pPr algn="ctr"/>
            <a:r>
              <a:rPr lang="hi-IN" sz="4000" b="1" u="sng" dirty="0" smtClean="0">
                <a:effectLst>
                  <a:outerShdw blurRad="38100" dist="38100" dir="2700000" algn="tl">
                    <a:srgbClr val="000000">
                      <a:alpha val="43137"/>
                    </a:srgbClr>
                  </a:outerShdw>
                </a:effectLst>
              </a:rPr>
              <a:t>कृतियाँ</a:t>
            </a:r>
            <a:endParaRPr lang="en-IN" sz="4000" b="1" u="sng" dirty="0" smtClean="0">
              <a:effectLst>
                <a:outerShdw blurRad="38100" dist="38100" dir="2700000" algn="tl">
                  <a:srgbClr val="000000">
                    <a:alpha val="43137"/>
                  </a:srgbClr>
                </a:outerShdw>
              </a:effectLst>
            </a:endParaRPr>
          </a:p>
          <a:p>
            <a:endParaRPr lang="hi-IN" sz="4000" b="1" u="sng" dirty="0">
              <a:effectLst>
                <a:outerShdw blurRad="38100" dist="38100" dir="2700000" algn="tl">
                  <a:srgbClr val="000000">
                    <a:alpha val="43137"/>
                  </a:srgbClr>
                </a:outerShdw>
              </a:effectLst>
            </a:endParaRPr>
          </a:p>
          <a:p>
            <a:r>
              <a:rPr lang="hi-IN" sz="4000" b="1" dirty="0"/>
              <a:t>कहानी संग्रह</a:t>
            </a:r>
          </a:p>
          <a:p>
            <a:r>
              <a:rPr lang="hi-IN" sz="4000" dirty="0"/>
              <a:t>बिखरे मोती (१९३२)</a:t>
            </a:r>
          </a:p>
          <a:p>
            <a:r>
              <a:rPr lang="hi-IN" sz="4000" dirty="0"/>
              <a:t>उन्मादिनी (१९३४)</a:t>
            </a:r>
          </a:p>
          <a:p>
            <a:r>
              <a:rPr lang="hi-IN" sz="4000" dirty="0"/>
              <a:t>सीधे साधे चित्र (१९४७</a:t>
            </a:r>
            <a:r>
              <a:rPr lang="hi-IN" sz="4000" dirty="0" smtClean="0"/>
              <a:t>)</a:t>
            </a:r>
            <a:endParaRPr lang="en-IN" sz="4000" dirty="0" smtClean="0"/>
          </a:p>
          <a:p>
            <a:endParaRPr lang="en-IN" sz="4000" b="1" dirty="0"/>
          </a:p>
          <a:p>
            <a:r>
              <a:rPr lang="hi-IN" sz="4000" b="1" dirty="0" smtClean="0"/>
              <a:t>कविता </a:t>
            </a:r>
            <a:r>
              <a:rPr lang="hi-IN" sz="4000" b="1" dirty="0"/>
              <a:t>संग्रह</a:t>
            </a:r>
          </a:p>
          <a:p>
            <a:r>
              <a:rPr lang="hi-IN" sz="4000" dirty="0"/>
              <a:t>मुकुल</a:t>
            </a:r>
          </a:p>
          <a:p>
            <a:r>
              <a:rPr lang="hi-IN" sz="4000" dirty="0"/>
              <a:t>त्रिधारा</a:t>
            </a:r>
          </a:p>
        </p:txBody>
      </p:sp>
      <p:pic>
        <p:nvPicPr>
          <p:cNvPr id="6146" name="Picture 2" descr="C:\Users\Preeti Singh\Desktop\sc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771525"/>
            <a:ext cx="4079252" cy="5592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17632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88640"/>
            <a:ext cx="8712968" cy="646331"/>
          </a:xfrm>
          <a:prstGeom prst="rect">
            <a:avLst/>
          </a:prstGeom>
        </p:spPr>
        <p:txBody>
          <a:bodyPr wrap="square">
            <a:spAutoFit/>
          </a:bodyPr>
          <a:lstStyle/>
          <a:p>
            <a:pPr algn="ctr"/>
            <a:r>
              <a:rPr lang="hi-IN" sz="3600" dirty="0"/>
              <a:t>प्रसिद्ध </a:t>
            </a:r>
            <a:r>
              <a:rPr lang="hi-IN" sz="3600" dirty="0" smtClean="0"/>
              <a:t>पंक्तियाँ</a:t>
            </a:r>
            <a:endParaRPr lang="hi-IN" sz="36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54"/>
          <a:stretch/>
        </p:blipFill>
        <p:spPr bwMode="auto">
          <a:xfrm>
            <a:off x="179512" y="1052736"/>
            <a:ext cx="8712968" cy="55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76520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5860" b="13593"/>
          <a:stretch/>
        </p:blipFill>
        <p:spPr bwMode="auto">
          <a:xfrm>
            <a:off x="179512" y="116632"/>
            <a:ext cx="8712968" cy="6535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43248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712968"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47292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0936"/>
            <a:ext cx="8856984" cy="6863417"/>
          </a:xfrm>
          <a:prstGeom prst="rect">
            <a:avLst/>
          </a:prstGeom>
        </p:spPr>
        <p:txBody>
          <a:bodyPr wrap="square">
            <a:spAutoFit/>
          </a:bodyPr>
          <a:lstStyle/>
          <a:p>
            <a:pPr algn="ctr"/>
            <a:r>
              <a:rPr lang="hi-IN" sz="8000" b="1" u="sng" dirty="0">
                <a:effectLst>
                  <a:outerShdw blurRad="38100" dist="38100" dir="2700000" algn="tl">
                    <a:srgbClr val="000000">
                      <a:alpha val="43137"/>
                    </a:srgbClr>
                  </a:outerShdw>
                </a:effectLst>
              </a:rPr>
              <a:t>सम्मान पुरस्कार</a:t>
            </a:r>
          </a:p>
          <a:p>
            <a:r>
              <a:rPr lang="hi-IN" sz="4000" dirty="0"/>
              <a:t>भारतीय तटरक्षक सेना ने </a:t>
            </a:r>
            <a:r>
              <a:rPr lang="hi-IN" sz="4000" dirty="0">
                <a:hlinkClick r:id="rId2" tooltip="२८ अप्रैल"/>
              </a:rPr>
              <a:t>२८ अप्रैल</a:t>
            </a:r>
            <a:r>
              <a:rPr lang="hi-IN" sz="4000" dirty="0"/>
              <a:t> </a:t>
            </a:r>
            <a:r>
              <a:rPr lang="hi-IN" sz="4000" dirty="0">
                <a:hlinkClick r:id="rId3" tooltip="२००६"/>
              </a:rPr>
              <a:t>२००६</a:t>
            </a:r>
            <a:r>
              <a:rPr lang="hi-IN" sz="4000" dirty="0"/>
              <a:t> को सुभद्राकुमारी चौहान की राष्ट्रप्रेम की भावना को सम्मानित करने के लिए नए नियुक्त एक तटरक्षक जहाज़ को सुभद्रा कुमारी चौहान का नाम दिया है</a:t>
            </a:r>
            <a:r>
              <a:rPr lang="hi-IN" sz="4000" dirty="0" smtClean="0"/>
              <a:t>।</a:t>
            </a:r>
            <a:r>
              <a:rPr lang="hi-IN" sz="4000" dirty="0"/>
              <a:t> भारतीय डाकतार विभाग ने </a:t>
            </a:r>
            <a:r>
              <a:rPr lang="hi-IN" sz="4000" dirty="0">
                <a:hlinkClick r:id="rId4" tooltip="६ अगस्त"/>
              </a:rPr>
              <a:t>६ अगस्त</a:t>
            </a:r>
            <a:r>
              <a:rPr lang="hi-IN" sz="4000" dirty="0"/>
              <a:t> </a:t>
            </a:r>
            <a:r>
              <a:rPr lang="hi-IN" sz="4000" dirty="0">
                <a:hlinkClick r:id="rId5" tooltip="१९७६"/>
              </a:rPr>
              <a:t>१९७६</a:t>
            </a:r>
            <a:r>
              <a:rPr lang="hi-IN" sz="4000" dirty="0"/>
              <a:t> को सुभद्रा कुमारी चौहान के सम्मान में २५ पैसे का एक डाक-टिकट जारी किया है।</a:t>
            </a:r>
          </a:p>
        </p:txBody>
      </p:sp>
    </p:spTree>
    <p:extLst>
      <p:ext uri="{BB962C8B-B14F-4D97-AF65-F5344CB8AC3E}">
        <p14:creationId xmlns:p14="http://schemas.microsoft.com/office/powerpoint/2010/main" val="2727923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Preeti Singh\Desktop\sc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836712"/>
            <a:ext cx="4248472" cy="2762622"/>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Preeti Singh\Desktop\sc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836713"/>
            <a:ext cx="4341532" cy="276262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Preeti Singh\Desktop\sc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3879403"/>
            <a:ext cx="4248472" cy="2808312"/>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C:\Users\Preeti Singh\Desktop\sc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8" y="3879402"/>
            <a:ext cx="4341532" cy="28083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12" y="147584"/>
            <a:ext cx="8806028" cy="707886"/>
          </a:xfrm>
          <a:prstGeom prst="rect">
            <a:avLst/>
          </a:prstGeom>
        </p:spPr>
        <p:txBody>
          <a:bodyPr wrap="square">
            <a:spAutoFit/>
          </a:bodyPr>
          <a:lstStyle/>
          <a:p>
            <a:pPr algn="ctr"/>
            <a:r>
              <a:rPr lang="hi-IN" sz="4000" dirty="0" smtClean="0"/>
              <a:t>सुभद्राकुमारी चौहान डाक टिकट</a:t>
            </a:r>
            <a:endParaRPr lang="en-US" sz="4000" dirty="0"/>
          </a:p>
        </p:txBody>
      </p:sp>
    </p:spTree>
    <p:extLst>
      <p:ext uri="{BB962C8B-B14F-4D97-AF65-F5344CB8AC3E}">
        <p14:creationId xmlns:p14="http://schemas.microsoft.com/office/powerpoint/2010/main" val="345914973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212976"/>
            <a:ext cx="3096344" cy="3455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3212976"/>
            <a:ext cx="2448272" cy="3455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3212976"/>
            <a:ext cx="3024336" cy="3455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29990" y="48760"/>
            <a:ext cx="8806506" cy="3154710"/>
          </a:xfrm>
          <a:prstGeom prst="rect">
            <a:avLst/>
          </a:prstGeom>
        </p:spPr>
        <p:txBody>
          <a:bodyPr wrap="square">
            <a:spAutoFit/>
          </a:bodyPr>
          <a:lstStyle/>
          <a:p>
            <a:r>
              <a:rPr lang="hi-IN" sz="19900" u="sng" dirty="0" smtClean="0">
                <a:effectLst>
                  <a:outerShdw blurRad="38100" dist="38100" dir="2700000" algn="tl">
                    <a:srgbClr val="000000">
                      <a:alpha val="43137"/>
                    </a:srgbClr>
                  </a:outerShdw>
                </a:effectLst>
              </a:rPr>
              <a:t>धन्यवाद</a:t>
            </a:r>
            <a:endParaRPr lang="en-US" sz="19900"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1308403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66</TotalTime>
  <Words>47</Words>
  <Application>Microsoft Office PowerPoint</Application>
  <PresentationFormat>On-screen Show (4:3)</PresentationFormat>
  <Paragraphs>30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Trek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Preeti Singh</dc:creator>
  <cp:lastModifiedBy>Preeti Singh</cp:lastModifiedBy>
  <cp:revision>6</cp:revision>
  <dcterms:created xsi:type="dcterms:W3CDTF">2017-06-11T17:58:47Z</dcterms:created>
  <dcterms:modified xsi:type="dcterms:W3CDTF">2017-06-11T19:05:07Z</dcterms:modified>
</cp:coreProperties>
</file>